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70" r:id="rId4"/>
    <p:sldId id="257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58" r:id="rId14"/>
    <p:sldId id="259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86" autoAdjust="0"/>
    <p:restoredTop sz="94660"/>
  </p:normalViewPr>
  <p:slideViewPr>
    <p:cSldViewPr>
      <p:cViewPr varScale="1">
        <p:scale>
          <a:sx n="40" d="100"/>
          <a:sy n="40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7643866" cy="178595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cap="none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Сортировка массива</a:t>
            </a:r>
            <a:endParaRPr lang="ru-RU" sz="6000" b="1" cap="none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17670" y="2997200"/>
            <a:ext cx="3778250" cy="13030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/>
              <a:t>9 класс</a:t>
            </a:r>
            <a:endParaRPr lang="ru-RU" sz="4800" b="1" dirty="0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2484120" y="5157470"/>
            <a:ext cx="4086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/>
              <a:t>Учитель: Лупанова Т.В.</a:t>
            </a:r>
            <a:endParaRPr lang="ru-RU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Сравниваем 1-й и 2-й элемент массива и, если первый элемент  больше (меньше) второго, производим замену;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Сравниваем 2-й и 3-й элемент, также производим замену, если 2-й элемент массива больше (меньше) 3-го элемента;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Повторяем просмотр массива сначала и производим обмен;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Просмотр-обмены продолжаем до тех пор, пока при очередном  проходе не будет произведено ни одного обмена – это значит, что все элементы упорядочены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27608" y="77768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Алгоритм «пузырьковой» Сортировки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7608" y="11489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268760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47675" indent="-447675"/>
            <a:r>
              <a:rPr lang="ru-RU" sz="32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1. Методом сортировки обменом по убыванию</a:t>
            </a:r>
            <a:endParaRPr lang="ru-RU" sz="3200" b="1" cap="all" spc="0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492896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65125" indent="-365125"/>
            <a:r>
              <a:rPr lang="ru-RU" sz="3200" b="1" cap="all" dirty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2</a:t>
            </a:r>
            <a:r>
              <a:rPr lang="ru-RU" sz="32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. Методом сортировки обменом по возрастанию</a:t>
            </a:r>
            <a:endParaRPr lang="ru-RU" sz="3200" b="1" cap="all" spc="0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818880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65125" indent="-365125"/>
            <a:r>
              <a:rPr lang="ru-RU" sz="3200" b="1" cap="all" dirty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3</a:t>
            </a:r>
            <a:r>
              <a:rPr lang="ru-RU" sz="32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. Методом сортировки выбором по убыванию</a:t>
            </a:r>
            <a:endParaRPr lang="ru-RU" sz="3200" b="1" cap="all" spc="0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485328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65125" indent="-365125"/>
            <a:r>
              <a:rPr lang="ru-RU" sz="32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4. Методом сортировки выбором по возрастанию</a:t>
            </a:r>
            <a:endParaRPr lang="ru-RU" sz="3200" b="1" cap="all" spc="0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7608" y="11489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Проверь себя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52209" y="1412776"/>
          <a:ext cx="4179831" cy="2808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0517"/>
                <a:gridCol w="911832"/>
                <a:gridCol w="911832"/>
                <a:gridCol w="810517"/>
                <a:gridCol w="735133"/>
              </a:tblGrid>
              <a:tr h="702078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4a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4c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7a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5b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4a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4c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7a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5b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4a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7a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5b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4c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7a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5b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4a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4c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324544" y="1214082"/>
            <a:ext cx="16561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1)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24129" y="2636910"/>
          <a:ext cx="3212751" cy="4028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989"/>
                <a:gridCol w="700863"/>
                <a:gridCol w="700863"/>
                <a:gridCol w="622989"/>
                <a:gridCol w="565047"/>
              </a:tblGrid>
              <a:tr h="855083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f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c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r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b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55083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c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f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r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b</a:t>
                      </a:r>
                      <a:endParaRPr lang="ru-RU" sz="3600" b="1" dirty="0"/>
                    </a:p>
                  </a:txBody>
                  <a:tcPr/>
                </a:tc>
              </a:tr>
              <a:tr h="855083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b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f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r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c</a:t>
                      </a:r>
                      <a:endParaRPr lang="ru-RU" sz="3600" b="1" dirty="0"/>
                    </a:p>
                  </a:txBody>
                  <a:tcPr/>
                </a:tc>
              </a:tr>
              <a:tr h="731623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b</a:t>
                      </a:r>
                      <a:endParaRPr lang="ru-RU" sz="36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c</a:t>
                      </a:r>
                      <a:endParaRPr lang="ru-RU" sz="36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r</a:t>
                      </a:r>
                      <a:endParaRPr lang="ru-RU" sz="36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f</a:t>
                      </a:r>
                      <a:endParaRPr lang="ru-RU" sz="36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623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endParaRPr lang="ru-RU" sz="3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b</a:t>
                      </a:r>
                      <a:endParaRPr lang="ru-RU" sz="3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c</a:t>
                      </a:r>
                      <a:endParaRPr lang="ru-RU" sz="3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f</a:t>
                      </a:r>
                      <a:endParaRPr lang="ru-RU" sz="3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r</a:t>
                      </a:r>
                      <a:endParaRPr lang="ru-RU" sz="3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139952" y="5301208"/>
            <a:ext cx="16561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1" y="167390"/>
            <a:ext cx="3456384" cy="42743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4896" y="485984"/>
            <a:ext cx="6896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55977" y="2631253"/>
          <a:ext cx="4608512" cy="3966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7734"/>
                <a:gridCol w="1036481"/>
                <a:gridCol w="879853"/>
                <a:gridCol w="907737"/>
                <a:gridCol w="876707"/>
              </a:tblGrid>
              <a:tr h="7932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932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32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32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32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Ромб 5"/>
          <p:cNvSpPr/>
          <p:nvPr/>
        </p:nvSpPr>
        <p:spPr>
          <a:xfrm>
            <a:off x="4601200" y="2657013"/>
            <a:ext cx="504056" cy="74314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323528" y="3580179"/>
            <a:ext cx="576064" cy="43204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ильный пятиугольник 7"/>
          <p:cNvSpPr/>
          <p:nvPr/>
        </p:nvSpPr>
        <p:spPr>
          <a:xfrm>
            <a:off x="6389568" y="2657013"/>
            <a:ext cx="576064" cy="599131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естиугольник 8"/>
          <p:cNvSpPr/>
          <p:nvPr/>
        </p:nvSpPr>
        <p:spPr>
          <a:xfrm>
            <a:off x="8316416" y="2780928"/>
            <a:ext cx="504056" cy="43204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8-конечная звезда 9"/>
          <p:cNvSpPr/>
          <p:nvPr/>
        </p:nvSpPr>
        <p:spPr>
          <a:xfrm>
            <a:off x="5188612" y="2689173"/>
            <a:ext cx="1080120" cy="792088"/>
          </a:xfrm>
          <a:prstGeom prst="star8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8-конечная звезда 11"/>
          <p:cNvSpPr/>
          <p:nvPr/>
        </p:nvSpPr>
        <p:spPr>
          <a:xfrm>
            <a:off x="4260892" y="5805264"/>
            <a:ext cx="1080120" cy="792088"/>
          </a:xfrm>
          <a:prstGeom prst="star8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естиугольник 12"/>
          <p:cNvSpPr/>
          <p:nvPr/>
        </p:nvSpPr>
        <p:spPr>
          <a:xfrm>
            <a:off x="5476644" y="5985284"/>
            <a:ext cx="504056" cy="43204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ильный пятиугольник 13"/>
          <p:cNvSpPr/>
          <p:nvPr/>
        </p:nvSpPr>
        <p:spPr>
          <a:xfrm>
            <a:off x="6389568" y="5840937"/>
            <a:ext cx="576064" cy="599131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омб 14"/>
          <p:cNvSpPr/>
          <p:nvPr/>
        </p:nvSpPr>
        <p:spPr>
          <a:xfrm>
            <a:off x="7417020" y="5840937"/>
            <a:ext cx="504056" cy="74314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8244408" y="5916444"/>
            <a:ext cx="576064" cy="43204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30683" y="5154287"/>
            <a:ext cx="6896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8-конечная звезда 17"/>
          <p:cNvSpPr/>
          <p:nvPr/>
        </p:nvSpPr>
        <p:spPr>
          <a:xfrm>
            <a:off x="4260892" y="3451866"/>
            <a:ext cx="1080120" cy="792088"/>
          </a:xfrm>
          <a:prstGeom prst="star8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8-конечная звезда 18"/>
          <p:cNvSpPr/>
          <p:nvPr/>
        </p:nvSpPr>
        <p:spPr>
          <a:xfrm>
            <a:off x="4260892" y="4261714"/>
            <a:ext cx="1080120" cy="792088"/>
          </a:xfrm>
          <a:prstGeom prst="star8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8-конечная звезда 19"/>
          <p:cNvSpPr/>
          <p:nvPr/>
        </p:nvSpPr>
        <p:spPr>
          <a:xfrm>
            <a:off x="4260892" y="5005296"/>
            <a:ext cx="1080120" cy="792088"/>
          </a:xfrm>
          <a:prstGeom prst="star8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омб 20"/>
          <p:cNvSpPr/>
          <p:nvPr/>
        </p:nvSpPr>
        <p:spPr>
          <a:xfrm>
            <a:off x="5476644" y="3424630"/>
            <a:ext cx="504056" cy="74314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22" name="Ромб 21"/>
          <p:cNvSpPr/>
          <p:nvPr/>
        </p:nvSpPr>
        <p:spPr>
          <a:xfrm>
            <a:off x="8293052" y="4243954"/>
            <a:ext cx="504056" cy="74314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23" name="Правильный пятиугольник 22"/>
          <p:cNvSpPr/>
          <p:nvPr/>
        </p:nvSpPr>
        <p:spPr>
          <a:xfrm>
            <a:off x="6389568" y="3496637"/>
            <a:ext cx="576064" cy="599131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ильный пятиугольник 23"/>
          <p:cNvSpPr/>
          <p:nvPr/>
        </p:nvSpPr>
        <p:spPr>
          <a:xfrm>
            <a:off x="6389568" y="5053802"/>
            <a:ext cx="576064" cy="599131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7340124" y="2788400"/>
            <a:ext cx="576064" cy="43204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Шестиугольник 25"/>
          <p:cNvSpPr/>
          <p:nvPr/>
        </p:nvSpPr>
        <p:spPr>
          <a:xfrm>
            <a:off x="5476644" y="4441734"/>
            <a:ext cx="504056" cy="43204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Шестиугольник 26"/>
          <p:cNvSpPr/>
          <p:nvPr/>
        </p:nvSpPr>
        <p:spPr>
          <a:xfrm>
            <a:off x="8280412" y="3631886"/>
            <a:ext cx="504056" cy="43204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ильный пятиугольник 27"/>
          <p:cNvSpPr/>
          <p:nvPr/>
        </p:nvSpPr>
        <p:spPr>
          <a:xfrm>
            <a:off x="6389568" y="4304158"/>
            <a:ext cx="576064" cy="599131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381016" y="4333665"/>
            <a:ext cx="576064" cy="43204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Шестиугольник 29"/>
          <p:cNvSpPr/>
          <p:nvPr/>
        </p:nvSpPr>
        <p:spPr>
          <a:xfrm>
            <a:off x="5476644" y="5168925"/>
            <a:ext cx="504056" cy="43204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омб 30"/>
          <p:cNvSpPr/>
          <p:nvPr/>
        </p:nvSpPr>
        <p:spPr>
          <a:xfrm>
            <a:off x="7417020" y="4987101"/>
            <a:ext cx="504056" cy="74314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8208404" y="5154287"/>
            <a:ext cx="576064" cy="43204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5816" y="2132856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Подведем итоги!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4446240" cy="1008112"/>
          </a:xfrm>
        </p:spPr>
        <p:txBody>
          <a:bodyPr>
            <a:normAutofit fontScale="90000"/>
          </a:bodyPr>
          <a:lstStyle/>
          <a:p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Массивы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466196" y="1340768"/>
            <a:ext cx="4289648" cy="7920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Одномерные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51520" y="3645024"/>
            <a:ext cx="3250704" cy="87447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Двумерные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459336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355" lvl="5" indent="0">
              <a:buNone/>
            </a:pPr>
            <a:r>
              <a:rPr lang="en-US" sz="4000" b="1" dirty="0"/>
              <a:t>VAR</a:t>
            </a:r>
            <a:endParaRPr lang="en-US" sz="4000" b="1" dirty="0"/>
          </a:p>
          <a:p>
            <a:pPr marL="173355" lvl="5" indent="0">
              <a:buNone/>
            </a:pPr>
            <a:r>
              <a:rPr lang="en-US" sz="4000" b="1" dirty="0"/>
              <a:t>  </a:t>
            </a:r>
            <a:r>
              <a:rPr lang="en-US" sz="3600" b="1" dirty="0"/>
              <a:t>year</a:t>
            </a:r>
            <a:r>
              <a:rPr lang="en-US" sz="3200" b="1" dirty="0"/>
              <a:t>: </a:t>
            </a:r>
            <a:r>
              <a:rPr lang="en-US" sz="3200" b="1" dirty="0" smtClean="0"/>
              <a:t>array [</a:t>
            </a:r>
            <a:r>
              <a:rPr lang="en-US" sz="3200" b="1" dirty="0"/>
              <a:t>1..9] of array[1..18] of byte </a:t>
            </a:r>
            <a:endParaRPr lang="en-US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73812" y="2132856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VAR</a:t>
            </a:r>
            <a:endParaRPr lang="en-US" sz="3600" b="1" dirty="0"/>
          </a:p>
          <a:p>
            <a:pPr lvl="1"/>
            <a:r>
              <a:rPr lang="en-US" sz="3600" b="1" dirty="0"/>
              <a:t> mas: array[1..15] of integer;</a:t>
            </a:r>
            <a:endParaRPr lang="en-US" sz="3600" b="1" dirty="0"/>
          </a:p>
        </p:txBody>
      </p:sp>
      <p:cxnSp>
        <p:nvCxnSpPr>
          <p:cNvPr id="10" name="Прямая со стрелкой 9"/>
          <p:cNvCxnSpPr>
            <a:stCxn id="4" idx="2"/>
            <a:endCxn id="5" idx="1"/>
          </p:cNvCxnSpPr>
          <p:nvPr/>
        </p:nvCxnSpPr>
        <p:spPr>
          <a:xfrm>
            <a:off x="2762672" y="1268760"/>
            <a:ext cx="1703524" cy="4680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 flipH="1">
            <a:off x="1979712" y="1268760"/>
            <a:ext cx="78296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35273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Обработка массивов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8872" y="2887936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Поиск элементов массива</a:t>
            </a:r>
            <a:endParaRPr lang="en-US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38576" y="2852936"/>
            <a:ext cx="4139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Изменение элементов массива</a:t>
            </a:r>
            <a:endParaRPr lang="en-US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75352" y="4581128"/>
            <a:ext cx="3596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Aharoni" panose="02010803020104030203" pitchFamily="2" charset="-79"/>
              </a:rPr>
              <a:t>Сортировка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7" name="Прямая со стрелкой 6"/>
          <p:cNvCxnSpPr>
            <a:stCxn id="2" idx="2"/>
            <a:endCxn id="6" idx="0"/>
          </p:cNvCxnSpPr>
          <p:nvPr/>
        </p:nvCxnSpPr>
        <p:spPr>
          <a:xfrm>
            <a:off x="4572000" y="1778273"/>
            <a:ext cx="1776" cy="28028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4" idx="0"/>
          </p:cNvCxnSpPr>
          <p:nvPr/>
        </p:nvCxnSpPr>
        <p:spPr>
          <a:xfrm flipH="1">
            <a:off x="2191100" y="1778273"/>
            <a:ext cx="2380900" cy="11096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  <a:endCxn id="5" idx="0"/>
          </p:cNvCxnSpPr>
          <p:nvPr/>
        </p:nvCxnSpPr>
        <p:spPr>
          <a:xfrm>
            <a:off x="4572000" y="1778273"/>
            <a:ext cx="2536552" cy="10746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967" y="1628800"/>
            <a:ext cx="7794049" cy="2908919"/>
          </a:xfrm>
        </p:spPr>
        <p:txBody>
          <a:bodyPr>
            <a:noAutofit/>
          </a:bodyPr>
          <a:lstStyle/>
          <a:p>
            <a:pPr marL="0" indent="447675">
              <a:buNone/>
            </a:pPr>
            <a:r>
              <a:rPr lang="ru-RU" sz="3600" b="1" dirty="0" smtClean="0"/>
              <a:t>-  Процесс перестановки элементов массива так, чтобы </a:t>
            </a:r>
            <a:r>
              <a:rPr lang="ru-RU" sz="3600" b="1" dirty="0"/>
              <a:t>о</a:t>
            </a:r>
            <a:r>
              <a:rPr lang="ru-RU" sz="3600" b="1" dirty="0" smtClean="0"/>
              <a:t>ни были упорядочены по возрастанию, убыванию или другой аналогичной характеристике.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5696" y="332656"/>
            <a:ext cx="815261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Сортировка массива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2199" y="5266852"/>
            <a:ext cx="6919609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Преимущества сортировки?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648" y="332656"/>
            <a:ext cx="75118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Виды Сортировки массива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890" y="3180958"/>
            <a:ext cx="3714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Внутренняя</a:t>
            </a:r>
            <a:endParaRPr lang="ru-RU" sz="5400" b="1" cap="all" spc="0" dirty="0">
              <a:ln w="10541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49142" y="3180958"/>
            <a:ext cx="2895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Внешняя</a:t>
            </a:r>
            <a:endParaRPr lang="ru-RU" sz="5400" b="1" cap="all" spc="0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6" idx="0"/>
          </p:cNvCxnSpPr>
          <p:nvPr/>
        </p:nvCxnSpPr>
        <p:spPr>
          <a:xfrm flipH="1">
            <a:off x="2189129" y="2086982"/>
            <a:ext cx="2467454" cy="10939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7" idx="0"/>
          </p:cNvCxnSpPr>
          <p:nvPr/>
        </p:nvCxnSpPr>
        <p:spPr>
          <a:xfrm>
            <a:off x="4656583" y="2086982"/>
            <a:ext cx="2340231" cy="10939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5" y="2069862"/>
            <a:ext cx="8229600" cy="4525963"/>
          </a:xfrm>
        </p:spPr>
        <p:txBody>
          <a:bodyPr/>
          <a:lstStyle/>
          <a:p>
            <a:r>
              <a:rPr lang="ru-RU" u="sng" dirty="0"/>
              <a:t>С</a:t>
            </a:r>
            <a:r>
              <a:rPr lang="ru-RU" u="sng" dirty="0" smtClean="0"/>
              <a:t>ортировка обменом («пузырьковая» сортировка);</a:t>
            </a:r>
            <a:endParaRPr lang="ru-RU" u="sng" dirty="0" smtClean="0"/>
          </a:p>
          <a:p>
            <a:r>
              <a:rPr lang="ru-RU" dirty="0" smtClean="0"/>
              <a:t>Сортировка вставками;</a:t>
            </a:r>
            <a:endParaRPr lang="ru-RU" dirty="0" smtClean="0"/>
          </a:p>
          <a:p>
            <a:r>
              <a:rPr lang="ru-RU" u="sng" dirty="0" smtClean="0"/>
              <a:t>Сортировка </a:t>
            </a:r>
            <a:r>
              <a:rPr lang="ru-RU" u="sng" dirty="0"/>
              <a:t>в</a:t>
            </a:r>
            <a:r>
              <a:rPr lang="ru-RU" u="sng" dirty="0" smtClean="0"/>
              <a:t>ыбором элемента;</a:t>
            </a:r>
            <a:endParaRPr lang="ru-RU" u="sng" dirty="0" smtClean="0"/>
          </a:p>
          <a:p>
            <a:r>
              <a:rPr lang="ru-RU" dirty="0" smtClean="0"/>
              <a:t>Метод разделения ( метод Хоара)</a:t>
            </a:r>
            <a:endParaRPr lang="ru-RU" dirty="0" smtClean="0"/>
          </a:p>
          <a:p>
            <a:r>
              <a:rPr lang="ru-RU" dirty="0" smtClean="0"/>
              <a:t>Метод «пирамиды»;</a:t>
            </a:r>
            <a:endParaRPr lang="ru-RU" dirty="0" smtClean="0"/>
          </a:p>
          <a:p>
            <a:r>
              <a:rPr lang="ru-RU" dirty="0" smtClean="0"/>
              <a:t>Метод «счетчика».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739" y="332656"/>
            <a:ext cx="71425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методы Сортировки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массива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440" y="86410"/>
            <a:ext cx="831641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Сортировка выбором элемента 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idx="1"/>
          </p:nvPr>
        </p:nvGraphicFramePr>
        <p:xfrm>
          <a:off x="159191" y="2731410"/>
          <a:ext cx="8851785" cy="3198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0357"/>
                <a:gridCol w="1770357"/>
                <a:gridCol w="1770357"/>
                <a:gridCol w="1770357"/>
                <a:gridCol w="1770357"/>
              </a:tblGrid>
              <a:tr h="7995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95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95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95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2703" y="1840151"/>
            <a:ext cx="9031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40130"/>
            <a:r>
              <a:rPr lang="ru-RU" sz="4000" b="1" dirty="0" smtClean="0"/>
              <a:t>  28</a:t>
            </a:r>
            <a:r>
              <a:rPr lang="ru-RU" sz="4000" b="1" dirty="0"/>
              <a:t>	</a:t>
            </a:r>
            <a:r>
              <a:rPr lang="ru-RU" sz="4000" b="1" dirty="0" smtClean="0"/>
              <a:t>	10 		25</a:t>
            </a:r>
            <a:r>
              <a:rPr lang="ru-RU" sz="4000" b="1" dirty="0"/>
              <a:t>	</a:t>
            </a:r>
            <a:r>
              <a:rPr lang="ru-RU" sz="4000" b="1" dirty="0" smtClean="0"/>
              <a:t>	1	     8	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152" y="1520414"/>
            <a:ext cx="8666480" cy="533368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Находим максимальный (минимальный) элемент массива, меняем его местами с первым элементом;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неотсортированной части массива снова выбираем максимальный (минимальный) элемент , он меняется с 1-м  из неотсортированных элементов массива.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Повторяем до тех пор, пака в неотсортированной части не останется  один элемент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376" y="479296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Алгоритм Сортировки выбором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252536" y="489520"/>
            <a:ext cx="93965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«пузырьковая» Сортировка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Объект 4"/>
          <p:cNvGraphicFramePr/>
          <p:nvPr/>
        </p:nvGraphicFramePr>
        <p:xfrm>
          <a:off x="148615" y="2780928"/>
          <a:ext cx="8851785" cy="3649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0357"/>
                <a:gridCol w="1770357"/>
                <a:gridCol w="1770357"/>
                <a:gridCol w="1770357"/>
                <a:gridCol w="1770357"/>
              </a:tblGrid>
              <a:tr h="7595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5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5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9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3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2703" y="1840151"/>
            <a:ext cx="9031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40130"/>
            <a:r>
              <a:rPr lang="ru-RU" sz="4000" b="1" dirty="0" smtClean="0"/>
              <a:t>  28</a:t>
            </a:r>
            <a:r>
              <a:rPr lang="ru-RU" sz="4000" b="1" dirty="0"/>
              <a:t>	</a:t>
            </a:r>
            <a:r>
              <a:rPr lang="ru-RU" sz="4000" b="1" dirty="0" smtClean="0"/>
              <a:t>	10 		25</a:t>
            </a:r>
            <a:r>
              <a:rPr lang="ru-RU" sz="4000" b="1" dirty="0"/>
              <a:t>	</a:t>
            </a:r>
            <a:r>
              <a:rPr lang="ru-RU" sz="4000" b="1" dirty="0" smtClean="0"/>
              <a:t>	1	     8	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1799</Words>
  <Application>WPS Presentation</Application>
  <PresentationFormat>Экран (4:3)</PresentationFormat>
  <Paragraphs>183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SimSun</vt:lpstr>
      <vt:lpstr>Wingdings</vt:lpstr>
      <vt:lpstr>Wingdings</vt:lpstr>
      <vt:lpstr>Wingdings 2</vt:lpstr>
      <vt:lpstr>Aharoni</vt:lpstr>
      <vt:lpstr>Yu Gothic UI Semibold</vt:lpstr>
      <vt:lpstr>Century Schoolbook</vt:lpstr>
      <vt:lpstr>Microsoft YaHei</vt:lpstr>
      <vt:lpstr>Arial Unicode MS</vt:lpstr>
      <vt:lpstr>Calibri</vt:lpstr>
      <vt:lpstr>Тема Office</vt:lpstr>
      <vt:lpstr>Эркер</vt:lpstr>
      <vt:lpstr>Сортировка массива</vt:lpstr>
      <vt:lpstr>Массивы</vt:lpstr>
      <vt:lpstr>Обработка массивов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«пузырьковая» Сортировка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Ishika Patel</dc:creator>
  <cp:lastModifiedBy>Teacher</cp:lastModifiedBy>
  <cp:revision>22</cp:revision>
  <dcterms:created xsi:type="dcterms:W3CDTF">2016-03-04T10:02:00Z</dcterms:created>
  <dcterms:modified xsi:type="dcterms:W3CDTF">2022-03-11T10:59:59Z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912CAFF61AC34416A934B2858590AA02</vt:lpwstr>
  </property>
  <property fmtid="{D5CDD505-2E9C-101B-9397-08002B2CF9AE}" pid="3" name="KSOProductBuildVer">
    <vt:lpwstr>1049-11.2.0.10463</vt:lpwstr>
  </property>
</Properties>
</file>