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4" r:id="rId4"/>
    <p:sldId id="275" r:id="rId5"/>
    <p:sldId id="260" r:id="rId6"/>
    <p:sldId id="259" r:id="rId7"/>
    <p:sldId id="258" r:id="rId8"/>
    <p:sldId id="276" r:id="rId9"/>
    <p:sldId id="261" r:id="rId10"/>
    <p:sldId id="283" r:id="rId11"/>
    <p:sldId id="277" r:id="rId12"/>
    <p:sldId id="278" r:id="rId13"/>
    <p:sldId id="263" r:id="rId14"/>
    <p:sldId id="279" r:id="rId15"/>
    <p:sldId id="264" r:id="rId16"/>
    <p:sldId id="280" r:id="rId17"/>
    <p:sldId id="256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2729F-C153-4603-B64A-AB2D1FD0BCB8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2C86D-DE74-48D1-9040-7F740A611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6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2C86D-DE74-48D1-9040-7F740A6113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9&#1082;&#1083;%20&#1072;&#1083;&#1075;&#1086;&#1088;&#1080;&#1090;&#1084;\&#1056;&#1086;&#1073;&#1086;&#1090;.mp4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9&#1082;&#1083;%20&#1072;&#1083;&#1075;&#1086;&#1088;&#1080;&#1090;&#1084;\Angels_Of_Venice_-_Little_Angels_oum_ru.mp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045.mylivepage.ru/chunk45/2237139/3162/%D0%9D%D0%B0%D0%B4%D0%BF%D0%B8%D1%81%D1%8C%20-%20%D0%97%D0%B4%D1%80%D0%B0%D0%B2%D1%81%D1%82%D0%B2%D1%83%D0%B9%D1%82%D0%B5%21%21%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0095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192.imageshack.us/img192/2426/190026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71612"/>
            <a:ext cx="4446588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57242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задание: на страницах учебника 48-49 найдите и запишите в тетрадь определение «Исполнитель» и  какие виды исполнителей существуют?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Исполнитель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142984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некоторый объект(человек, животное, техническое устройство), способный выполнить определенный набор команд.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Ð¸ÑÐ¿Ð¾Ð»Ð½Ð¸ÑÐµÐ»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426142"/>
            <a:ext cx="5555678" cy="288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57223" y="1643050"/>
            <a:ext cx="7786743" cy="443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Набор команд – СКИ (Система Команд Исполнителя).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Алгоритм составляют с ориентацией на определенного исполнителя: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3" descr="исполнител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928934"/>
            <a:ext cx="296862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1915" t="-5877"/>
          <a:stretch>
            <a:fillRect/>
          </a:stretch>
        </p:blipFill>
        <p:spPr bwMode="auto">
          <a:xfrm>
            <a:off x="4429124" y="6429396"/>
            <a:ext cx="304799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72528" y="6572272"/>
            <a:ext cx="571472" cy="285728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обот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071546"/>
            <a:ext cx="825505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«Разминка для глаз»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7500990" cy="4697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1.Закройте глаза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2.Откройте глаза.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3.Не поворачивая головы, посмотрите направо.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4.Не поворачивая головы, посмотрите налево;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Посмотрите вверх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Посмотрите вниз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ngels_Of_Venice_-_Little_Angels_oum_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Компьютерный практикум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ean13.org/pictures/Goods/460678206899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ean13.org/pictures/Goods/460678206899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markerplus.ru/wa-data/public/shop/products/90/41/44190/images/37715/37715.750x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markerplus.ru/wa-data/public/shop/products/90/41/44190/images/37715/37715.750x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38433" t="28320" r="39056" b="28711"/>
          <a:stretch>
            <a:fillRect/>
          </a:stretch>
        </p:blipFill>
        <p:spPr bwMode="auto">
          <a:xfrm>
            <a:off x="2285984" y="1357298"/>
            <a:ext cx="4572032" cy="490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2862" t="60742" r="48353" b="32422"/>
          <a:stretch>
            <a:fillRect/>
          </a:stretch>
        </p:blipFill>
        <p:spPr bwMode="auto">
          <a:xfrm>
            <a:off x="3143240" y="4286256"/>
            <a:ext cx="307183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материала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0864" t="2929" r="20937" b="9179"/>
          <a:stretch>
            <a:fillRect/>
          </a:stretch>
        </p:blipFill>
        <p:spPr bwMode="auto">
          <a:xfrm>
            <a:off x="1714480" y="1357298"/>
            <a:ext cx="5643602" cy="479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Домашнее задание: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Информатика : учебник для 8 кл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1896198" cy="27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Информатика : рабочая тетрадь для 8 клас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652" y="2428868"/>
            <a:ext cx="20339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786182" y="2000240"/>
            <a:ext cx="4757742" cy="20002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700" b="1" dirty="0" smtClean="0">
                <a:solidFill>
                  <a:srgbClr val="002060"/>
                </a:solidFill>
              </a:rPr>
              <a:t> § 2.1 – 2.2</a:t>
            </a:r>
          </a:p>
          <a:p>
            <a:pPr algn="ctr">
              <a:buNone/>
            </a:pPr>
            <a:r>
              <a:rPr lang="ru-RU" sz="5700" b="1" dirty="0" smtClean="0">
                <a:solidFill>
                  <a:srgbClr val="002060"/>
                </a:solidFill>
              </a:rPr>
              <a:t>По алгоритму Евклида найти НОД чисел 286 и 324</a:t>
            </a: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Рефлексия: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на уроке: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узнал –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познакомился –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научился –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87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6"/>
          <p:cNvGrpSpPr>
            <a:grpSpLocks/>
          </p:cNvGrpSpPr>
          <p:nvPr/>
        </p:nvGrpSpPr>
        <p:grpSpPr bwMode="auto">
          <a:xfrm rot="5400000">
            <a:off x="1872258" y="-405407"/>
            <a:ext cx="6155531" cy="7668815"/>
            <a:chOff x="1000125" y="333375"/>
            <a:chExt cx="5472113" cy="825658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000125" y="357188"/>
              <a:ext cx="5429250" cy="8232775"/>
              <a:chOff x="0" y="146"/>
              <a:chExt cx="5760" cy="4054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0" y="346"/>
                <a:ext cx="5760" cy="3854"/>
                <a:chOff x="0" y="346"/>
                <a:chExt cx="5760" cy="3854"/>
              </a:xfrm>
            </p:grpSpPr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0" y="346"/>
                  <a:ext cx="5760" cy="3628"/>
                  <a:chOff x="0" y="346"/>
                  <a:chExt cx="5760" cy="3628"/>
                </a:xfrm>
              </p:grpSpPr>
              <p:sp>
                <p:nvSpPr>
                  <p:cNvPr id="7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-6" y="346"/>
                    <a:ext cx="57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799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53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705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161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14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3066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3520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87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3970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>
                  <a:off x="0" y="572"/>
                  <a:ext cx="5760" cy="3628"/>
                  <a:chOff x="0" y="346"/>
                  <a:chExt cx="5760" cy="3628"/>
                </a:xfrm>
              </p:grpSpPr>
              <p:sp>
                <p:nvSpPr>
                  <p:cNvPr id="7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-6" y="346"/>
                    <a:ext cx="57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0" y="799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53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705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160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14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0" y="3066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3520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  <p:sp>
                <p:nvSpPr>
                  <p:cNvPr id="7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3970"/>
                    <a:ext cx="57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0D1D8"/>
                    </a:solidFill>
                    <a:round/>
                    <a:headEnd/>
                    <a:tailEnd/>
                  </a:ln>
                  <a:extLst>
                    <a:ext uri="{909E8E84-426E-40DD-AFC4-6F175D3DCCD1}"/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ru-RU" sz="3200" dirty="0"/>
                  </a:p>
                </p:txBody>
              </p:sp>
            </p:grpSp>
          </p:grp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>
                <a:off x="-6" y="146"/>
                <a:ext cx="577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</p:grpSp>
        <p:grpSp>
          <p:nvGrpSpPr>
            <p:cNvPr id="7" name="Группа 65"/>
            <p:cNvGrpSpPr>
              <a:grpSpLocks/>
            </p:cNvGrpSpPr>
            <p:nvPr/>
          </p:nvGrpSpPr>
          <p:grpSpPr bwMode="auto">
            <a:xfrm>
              <a:off x="1000125" y="333375"/>
              <a:ext cx="5472113" cy="8256588"/>
              <a:chOff x="1000108" y="333779"/>
              <a:chExt cx="5471435" cy="8256933"/>
            </a:xfrm>
          </p:grpSpPr>
          <p:sp>
            <p:nvSpPr>
              <p:cNvPr id="52" name="Line 24"/>
              <p:cNvSpPr>
                <a:spLocks noChangeShapeType="1"/>
              </p:cNvSpPr>
              <p:nvPr/>
            </p:nvSpPr>
            <p:spPr bwMode="auto">
              <a:xfrm rot="-5400000">
                <a:off x="-2242154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-5400000">
                <a:off x="-2701459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-5400000">
                <a:off x="-1781792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 rot="-5400000">
                <a:off x="-860009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 rot="-5400000">
                <a:off x="60717" y="4441735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/>
            </p:nvSpPr>
            <p:spPr bwMode="auto">
              <a:xfrm rot="-5400000">
                <a:off x="984616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/>
            </p:nvSpPr>
            <p:spPr bwMode="auto">
              <a:xfrm rot="-5400000">
                <a:off x="1904283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rot="-5400000">
                <a:off x="-1322488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rot="-5400000">
                <a:off x="-400704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rot="-5400000">
                <a:off x="518962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 rot="-5400000">
                <a:off x="1441804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63" name="Line 29"/>
              <p:cNvSpPr>
                <a:spLocks noChangeShapeType="1"/>
              </p:cNvSpPr>
              <p:nvPr/>
            </p:nvSpPr>
            <p:spPr bwMode="auto">
              <a:xfrm rot="-5400000">
                <a:off x="2363587" y="446224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  <p:sp>
            <p:nvSpPr>
              <p:cNvPr id="64" name="Line 33"/>
              <p:cNvSpPr>
                <a:spLocks noChangeShapeType="1"/>
              </p:cNvSpPr>
              <p:nvPr/>
            </p:nvSpPr>
            <p:spPr bwMode="auto">
              <a:xfrm rot="-5400000">
                <a:off x="-3107848" y="4482756"/>
                <a:ext cx="8215911" cy="0"/>
              </a:xfrm>
              <a:prstGeom prst="line">
                <a:avLst/>
              </a:prstGeom>
              <a:noFill/>
              <a:ln w="9525">
                <a:solidFill>
                  <a:srgbClr val="90D1D8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 wrap="none"/>
              <a:lstStyle/>
              <a:p>
                <a:pPr>
                  <a:defRPr/>
                </a:pPr>
                <a:endParaRPr lang="ru-RU" sz="3200" dirty="0"/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076273" y="380920"/>
            <a:ext cx="7524803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72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урок!</a:t>
            </a:r>
          </a:p>
        </p:txBody>
      </p:sp>
      <p:pic>
        <p:nvPicPr>
          <p:cNvPr id="45060" name="Picture 3" descr="http://bestgif.su/_ph/26/2/1978308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944" y="1613297"/>
            <a:ext cx="6967538" cy="486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редко до конца понимаем, 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Tx/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мы в действительности хотим»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Франсуа де Ларошфуко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ÑÑÐ°Ð½ÑÑÐ° Ð´Ðµ Ð»Ð°ÑÐ¾ÑÑÑÐº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3071834" cy="3382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план решения задачи: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357298"/>
            <a:ext cx="787241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– характеристика 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химической формуле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группа – нахождение НОД двух натуральных чисел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группа – определение склонения существительного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такой план?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ÐÐ°ÑÑÐ¸Ð½ÐºÐ¸ Ð¿Ð¾ Ð·Ð°Ð¿ÑÐ¾ÑÑ Ð²Ð¾Ð¿ÑÐ¾Ñ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5728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Тема урока: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14422"/>
            <a:ext cx="7453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Алгоритмы и исполнители.</a:t>
            </a:r>
          </a:p>
        </p:txBody>
      </p:sp>
      <p:pic>
        <p:nvPicPr>
          <p:cNvPr id="3074" name="Picture 2" descr="https://fs00.infourok.ru/images/doc/308/307492/640/img1.jpg"/>
          <p:cNvPicPr>
            <a:picLocks noChangeAspect="1" noChangeArrowheads="1"/>
          </p:cNvPicPr>
          <p:nvPr/>
        </p:nvPicPr>
        <p:blipFill>
          <a:blip r:embed="rId3" cstate="print"/>
          <a:srcRect l="2000" t="29688" r="3000" b="2930"/>
          <a:stretch>
            <a:fillRect/>
          </a:stretch>
        </p:blipFill>
        <p:spPr bwMode="auto">
          <a:xfrm>
            <a:off x="500034" y="2357430"/>
            <a:ext cx="821537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643182"/>
            <a:ext cx="307183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Познакомиться: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264318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видами исполнителей.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1643050"/>
            <a:ext cx="157163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164305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26C3D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алгоритм?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034" y="3714752"/>
            <a:ext cx="235745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Научиться: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714752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составлять  алгоритмы и записывать их разными способами.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202578" cy="4714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1571612"/>
            <a:ext cx="45720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«Сказал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Алгоритми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Воздадим должную хвалу Богу, нашему вождю и защитнику». Так имя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Аль-Хорезми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перешло в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Алгоритми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откуда и появилось слово «алгоритм».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46217"/>
            <a:ext cx="3643338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214554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описание последовательности шагов в решении задачи, приводящих от исходных данных к требуемому результату.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3573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понятием можно объединить эти объекты?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mywishlist.ru/pic/i/wish/orig/007/849/366.jpeg"/>
          <p:cNvPicPr>
            <a:picLocks noChangeAspect="1" noChangeArrowheads="1"/>
          </p:cNvPicPr>
          <p:nvPr/>
        </p:nvPicPr>
        <p:blipFill>
          <a:blip r:embed="rId2" cstate="print"/>
          <a:srcRect l="11539" r="12306"/>
          <a:stretch>
            <a:fillRect/>
          </a:stretch>
        </p:blipFill>
        <p:spPr bwMode="auto">
          <a:xfrm>
            <a:off x="5929322" y="2285992"/>
            <a:ext cx="2520664" cy="3309914"/>
          </a:xfrm>
          <a:prstGeom prst="rect">
            <a:avLst/>
          </a:prstGeom>
          <a:noFill/>
        </p:spPr>
      </p:pic>
      <p:pic>
        <p:nvPicPr>
          <p:cNvPr id="16390" name="Picture 6" descr="http://www.semedu.ru/pluginfile.php/1425/course/overviewfiles/bfe9767b30a6%20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2000264" cy="2634495"/>
          </a:xfrm>
          <a:prstGeom prst="rect">
            <a:avLst/>
          </a:prstGeom>
          <a:noFill/>
        </p:spPr>
      </p:pic>
      <p:pic>
        <p:nvPicPr>
          <p:cNvPr id="16394" name="Picture 10" descr="http://www.ltshop.ru/upload/iblock/cf6/canon_ixus_275_hs_silver_1.jpg"/>
          <p:cNvPicPr>
            <a:picLocks noChangeAspect="1" noChangeArrowheads="1"/>
          </p:cNvPicPr>
          <p:nvPr/>
        </p:nvPicPr>
        <p:blipFill>
          <a:blip r:embed="rId4" cstate="print"/>
          <a:srcRect t="16250" b="17500"/>
          <a:stretch>
            <a:fillRect/>
          </a:stretch>
        </p:blipFill>
        <p:spPr bwMode="auto">
          <a:xfrm>
            <a:off x="3071802" y="1785926"/>
            <a:ext cx="2695755" cy="1785950"/>
          </a:xfrm>
          <a:prstGeom prst="rect">
            <a:avLst/>
          </a:prstGeom>
          <a:noFill/>
        </p:spPr>
      </p:pic>
      <p:pic>
        <p:nvPicPr>
          <p:cNvPr id="4100" name="Picture 4" descr="http://mylnye-grezi.ru/wp-content/uploads/2016/04/daewoo_electronics_kor_1a5a_microwave_o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214818"/>
            <a:ext cx="357190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271</Words>
  <Application>Microsoft Office PowerPoint</Application>
  <PresentationFormat>Экран (4:3)</PresentationFormat>
  <Paragraphs>55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Составьте план решения задачи:</vt:lpstr>
      <vt:lpstr>Как называется такой план?</vt:lpstr>
      <vt:lpstr>Тема урока:</vt:lpstr>
      <vt:lpstr>Задачи урока:</vt:lpstr>
      <vt:lpstr>Слайд 7</vt:lpstr>
      <vt:lpstr>Определение:</vt:lpstr>
      <vt:lpstr>Каким понятием можно объединить эти объекты?</vt:lpstr>
      <vt:lpstr>Работа в парах</vt:lpstr>
      <vt:lpstr> Исполнитель </vt:lpstr>
      <vt:lpstr>Слайд 12</vt:lpstr>
      <vt:lpstr>Слайд 13</vt:lpstr>
      <vt:lpstr> «Разминка для глаз»</vt:lpstr>
      <vt:lpstr>Компьютерный практикум</vt:lpstr>
      <vt:lpstr>Закрепление материала</vt:lpstr>
      <vt:lpstr>Домашнее задание:</vt:lpstr>
      <vt:lpstr>Рефлексия: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задание:</dc:title>
  <dc:creator>Влад</dc:creator>
  <cp:lastModifiedBy>Влад</cp:lastModifiedBy>
  <cp:revision>66</cp:revision>
  <dcterms:modified xsi:type="dcterms:W3CDTF">2018-12-19T15:33:20Z</dcterms:modified>
</cp:coreProperties>
</file>